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3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0D866-CBFF-43D7-8318-684C8FD6C6BA}" type="datetimeFigureOut">
              <a:rPr lang="pl-PL" smtClean="0"/>
              <a:t>2021-03-27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57F7-E0B2-4FF7-981D-7A48710803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672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0D866-CBFF-43D7-8318-684C8FD6C6BA}" type="datetimeFigureOut">
              <a:rPr lang="pl-PL" smtClean="0"/>
              <a:t>2021-03-27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57F7-E0B2-4FF7-981D-7A48710803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768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0D866-CBFF-43D7-8318-684C8FD6C6BA}" type="datetimeFigureOut">
              <a:rPr lang="pl-PL" smtClean="0"/>
              <a:t>2021-03-27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57F7-E0B2-4FF7-981D-7A48710803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793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0D866-CBFF-43D7-8318-684C8FD6C6BA}" type="datetimeFigureOut">
              <a:rPr lang="pl-PL" smtClean="0"/>
              <a:t>2021-03-27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57F7-E0B2-4FF7-981D-7A48710803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2873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0D866-CBFF-43D7-8318-684C8FD6C6BA}" type="datetimeFigureOut">
              <a:rPr lang="pl-PL" smtClean="0"/>
              <a:t>2021-03-27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57F7-E0B2-4FF7-981D-7A48710803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0238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0D866-CBFF-43D7-8318-684C8FD6C6BA}" type="datetimeFigureOut">
              <a:rPr lang="pl-PL" smtClean="0"/>
              <a:t>2021-03-27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57F7-E0B2-4FF7-981D-7A48710803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6528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0D866-CBFF-43D7-8318-684C8FD6C6BA}" type="datetimeFigureOut">
              <a:rPr lang="pl-PL" smtClean="0"/>
              <a:t>2021-03-27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57F7-E0B2-4FF7-981D-7A48710803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677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0D866-CBFF-43D7-8318-684C8FD6C6BA}" type="datetimeFigureOut">
              <a:rPr lang="pl-PL" smtClean="0"/>
              <a:t>2021-03-27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57F7-E0B2-4FF7-981D-7A48710803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712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0D866-CBFF-43D7-8318-684C8FD6C6BA}" type="datetimeFigureOut">
              <a:rPr lang="pl-PL" smtClean="0"/>
              <a:t>2021-03-27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57F7-E0B2-4FF7-981D-7A48710803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481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0D866-CBFF-43D7-8318-684C8FD6C6BA}" type="datetimeFigureOut">
              <a:rPr lang="pl-PL" smtClean="0"/>
              <a:t>2021-03-27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57F7-E0B2-4FF7-981D-7A48710803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4771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0D866-CBFF-43D7-8318-684C8FD6C6BA}" type="datetimeFigureOut">
              <a:rPr lang="pl-PL" smtClean="0"/>
              <a:t>2021-03-27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57F7-E0B2-4FF7-981D-7A48710803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832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0D866-CBFF-43D7-8318-684C8FD6C6BA}" type="datetimeFigureOut">
              <a:rPr lang="pl-PL" smtClean="0"/>
              <a:t>2021-03-27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57F7-E0B2-4FF7-981D-7A48710803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406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Przedszkole Miejskie Nr 10 w Ostrołęce - Part 6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17" y="154546"/>
            <a:ext cx="10702343" cy="64651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5694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s://i.pinimg.com/564x/d1/54/6c/d1546c72d96e71d988ec1d4b4d514d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39" y="123183"/>
            <a:ext cx="5537916" cy="6661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s://i.pinimg.com/564x/a7/b6/26/a7b6263d73d0c07774cb561dd4b71c6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984" y="427710"/>
            <a:ext cx="4249000" cy="60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645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i.pinimg.com/564x/ce/28/d6/ce28d67f8f8373fc9500efa99f7d75d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580" y="425650"/>
            <a:ext cx="4197484" cy="5979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i.pinimg.com/564x/f8/60/0e/f8600e441f32bb64472aa7a8c451707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3193" y="425650"/>
            <a:ext cx="4197484" cy="5979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090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s://i.pinimg.com/564x/82/7f/6f/827f6f34b55c20336ec2bc876c4938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308" y="399246"/>
            <a:ext cx="4136531" cy="5892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i.pinimg.com/564x/19/50/8a/19508a39cb4a381820f47902a8ed9c9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134" y="399246"/>
            <a:ext cx="4143877" cy="5892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234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s://i.pinimg.com/564x/a2/8c/e3/a28ce305ebd3682ae9cdf88377a56a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453" y="275405"/>
            <a:ext cx="4266337" cy="607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i.pinimg.com/564x/01/a7/fb/01a7fbef787017695cd4a36fb5102eb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0769" y="275405"/>
            <a:ext cx="4266337" cy="607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295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s://i.pinimg.com/564x/be/ed/ee/beedee7a74316e7d89da8259e0c624d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268" y="451408"/>
            <a:ext cx="4138576" cy="5884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i.pinimg.com/564x/ba/10/43/ba1043654fd2e3864b1f0a61272694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277" y="521530"/>
            <a:ext cx="4089264" cy="581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7582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i.pinimg.com/564x/1a/fa/9f/1afa9fe69fa577da649844c3d7ac2a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259" y="101122"/>
            <a:ext cx="6103558" cy="6719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98787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Office PowerPoint</Application>
  <PresentationFormat>Panoramiczny</PresentationFormat>
  <Paragraphs>0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kasiunia</dc:creator>
  <cp:lastModifiedBy>kasiunia</cp:lastModifiedBy>
  <cp:revision>4</cp:revision>
  <dcterms:created xsi:type="dcterms:W3CDTF">2021-03-27T21:00:41Z</dcterms:created>
  <dcterms:modified xsi:type="dcterms:W3CDTF">2021-03-27T21:36:05Z</dcterms:modified>
</cp:coreProperties>
</file>